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39B6B-1296-468D-A54C-CB7BB9AE0737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726AD-9516-4B6E-B830-EC89BC91D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13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726AD-9516-4B6E-B830-EC89BC91DCD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26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C8C9AE6-D7D4-46AA-9265-4D1629A78E98}" type="datetimeFigureOut">
              <a:rPr lang="es-ES" smtClean="0"/>
              <a:t>26/02/2013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771D2AC-2A93-4123-AFA8-A02941562C9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902073"/>
          </a:xfrm>
        </p:spPr>
        <p:txBody>
          <a:bodyPr>
            <a:noAutofit/>
          </a:bodyPr>
          <a:lstStyle/>
          <a:p>
            <a:pPr algn="ctr"/>
            <a:r>
              <a:rPr lang="es-ES_tradnl" sz="6000" dirty="0" smtClean="0"/>
              <a:t/>
            </a:r>
            <a:br>
              <a:rPr lang="es-ES_tradnl" sz="6000" dirty="0" smtClean="0"/>
            </a:br>
            <a:r>
              <a:rPr lang="es-ES_tradnl" sz="6000" dirty="0"/>
              <a:t/>
            </a:r>
            <a:br>
              <a:rPr lang="es-ES_tradnl" sz="6000" dirty="0"/>
            </a:br>
            <a:r>
              <a:rPr lang="es-ES_tradnl" sz="6000" dirty="0" smtClean="0"/>
              <a:t/>
            </a:r>
            <a:br>
              <a:rPr lang="es-ES_tradnl" sz="6000" dirty="0" smtClean="0"/>
            </a:br>
            <a:r>
              <a:rPr lang="es-ES_tradnl" sz="6000" dirty="0"/>
              <a:t/>
            </a:r>
            <a:br>
              <a:rPr lang="es-ES_tradnl" sz="6000" dirty="0"/>
            </a:br>
            <a:r>
              <a:rPr lang="es-ES_tradnl" sz="6000" dirty="0" smtClean="0"/>
              <a:t/>
            </a:r>
            <a:br>
              <a:rPr lang="es-ES_tradnl" sz="6000" dirty="0" smtClean="0"/>
            </a:br>
            <a:r>
              <a:rPr lang="es-ES_tradnl" sz="6000" dirty="0"/>
              <a:t/>
            </a:r>
            <a:br>
              <a:rPr lang="es-ES_tradnl" sz="6000" dirty="0"/>
            </a:br>
            <a:r>
              <a:rPr lang="es-ES_tradnl" sz="6000" dirty="0" smtClean="0"/>
              <a:t/>
            </a:r>
            <a:br>
              <a:rPr lang="es-ES_tradnl" sz="6000" dirty="0" smtClean="0"/>
            </a:br>
            <a:r>
              <a:rPr lang="es-ES_tradnl" sz="5400" dirty="0" smtClean="0"/>
              <a:t>PREVENCION DE FACTORES DE RIESGO Y ESTILOS DE VIDA SALUDABLES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b="1" dirty="0" smtClean="0"/>
              <a:t>CLAUDIA CONSUELO BARAHONA SEPULVEDA</a:t>
            </a:r>
          </a:p>
          <a:p>
            <a:pPr algn="ctr"/>
            <a:r>
              <a:rPr lang="es-ES_tradnl" b="1" dirty="0" smtClean="0"/>
              <a:t>FISIOTERAPEUTA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151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400" dirty="0"/>
              <a:t>Tabaquismo</a:t>
            </a: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3672408" cy="302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0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dirty="0"/>
              <a:t>Inactividad física</a:t>
            </a:r>
          </a:p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79093"/>
            <a:ext cx="40194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6" y="2924944"/>
            <a:ext cx="2857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7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400" dirty="0"/>
              <a:t>Sexo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56197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dirty="0"/>
              <a:t>Edad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38884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1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FACTORES DE RIESGO CONTRIBUYENTES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0" cy="3886200"/>
          </a:xfrm>
        </p:spPr>
        <p:txBody>
          <a:bodyPr/>
          <a:lstStyle/>
          <a:p>
            <a:r>
              <a:rPr lang="es-ES" sz="4000" dirty="0" smtClean="0"/>
              <a:t>Estrés</a:t>
            </a:r>
          </a:p>
          <a:p>
            <a:r>
              <a:rPr lang="es-ES" sz="4000" dirty="0"/>
              <a:t>Hormonas </a:t>
            </a:r>
            <a:r>
              <a:rPr lang="es-ES" sz="4000" dirty="0" smtClean="0"/>
              <a:t>sexuales</a:t>
            </a:r>
          </a:p>
          <a:p>
            <a:r>
              <a:rPr lang="es-ES" sz="4000" dirty="0"/>
              <a:t>Anticonceptivos </a:t>
            </a:r>
            <a:r>
              <a:rPr lang="es-ES" sz="4000" dirty="0" smtClean="0"/>
              <a:t>orales</a:t>
            </a:r>
          </a:p>
          <a:p>
            <a:r>
              <a:rPr lang="es-ES" sz="4000" dirty="0" smtClean="0"/>
              <a:t>Alcohol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40" y="3645024"/>
            <a:ext cx="2143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2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344815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3284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0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6781800" cy="1600200"/>
          </a:xfrm>
        </p:spPr>
        <p:txBody>
          <a:bodyPr/>
          <a:lstStyle/>
          <a:p>
            <a:r>
              <a:rPr lang="es-ES_tradnl" dirty="0" smtClean="0"/>
              <a:t>GRACIAS!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8" y="3501008"/>
            <a:ext cx="3024336" cy="250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437956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PREVENCION DE FACTORES DE RIESGO Y ESTILOS DE VIDA SALUDABLES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/>
              <a:t>Existen diversos tipos de enfermedades cardiovasculares: </a:t>
            </a:r>
            <a:endParaRPr lang="es-ES" sz="2800" dirty="0" smtClean="0"/>
          </a:p>
          <a:p>
            <a:r>
              <a:rPr lang="es-ES" sz="2800" dirty="0" smtClean="0"/>
              <a:t>Hipertensión arterial</a:t>
            </a:r>
          </a:p>
          <a:p>
            <a:r>
              <a:rPr lang="es-ES" sz="2800" dirty="0"/>
              <a:t>E</a:t>
            </a:r>
            <a:r>
              <a:rPr lang="es-ES" sz="2800" dirty="0" smtClean="0"/>
              <a:t>nfermedad </a:t>
            </a:r>
            <a:r>
              <a:rPr lang="es-ES" sz="2800" dirty="0"/>
              <a:t>arterial </a:t>
            </a:r>
            <a:r>
              <a:rPr lang="es-ES" sz="2800" dirty="0" smtClean="0"/>
              <a:t>coronaria</a:t>
            </a:r>
            <a:endParaRPr lang="es-ES" sz="2800" dirty="0"/>
          </a:p>
          <a:p>
            <a:r>
              <a:rPr lang="es-ES" sz="2800" dirty="0"/>
              <a:t>A</a:t>
            </a:r>
            <a:r>
              <a:rPr lang="es-ES" sz="2800" dirty="0" smtClean="0"/>
              <a:t>ccidente </a:t>
            </a:r>
            <a:r>
              <a:rPr lang="es-ES" sz="2800" dirty="0"/>
              <a:t>cerebrovascular (trombosis o derrame cerebral) </a:t>
            </a:r>
          </a:p>
        </p:txBody>
      </p:sp>
    </p:spTree>
    <p:extLst>
      <p:ext uri="{BB962C8B-B14F-4D97-AF65-F5344CB8AC3E}">
        <p14:creationId xmlns:p14="http://schemas.microsoft.com/office/powerpoint/2010/main" val="12537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PREVENCION DE FACTORES DE RIESGO Y ESTILOS DE VIDA SALUDABLES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7543800" cy="3886200"/>
          </a:xfrm>
        </p:spPr>
        <p:txBody>
          <a:bodyPr/>
          <a:lstStyle/>
          <a:p>
            <a:endParaRPr lang="es-ES_tradnl" dirty="0" smtClean="0"/>
          </a:p>
          <a:p>
            <a:pPr marL="0" indent="0">
              <a:buNone/>
            </a:pPr>
            <a:r>
              <a:rPr lang="es-ES_tradnl" sz="3600" b="1" dirty="0" smtClean="0"/>
              <a:t>OMS</a:t>
            </a:r>
            <a:endParaRPr lang="es-ES" sz="3600" b="1" dirty="0" smtClean="0"/>
          </a:p>
          <a:p>
            <a:pPr algn="just"/>
            <a:r>
              <a:rPr lang="es-ES" sz="2800" dirty="0" smtClean="0"/>
              <a:t>Las </a:t>
            </a:r>
            <a:r>
              <a:rPr lang="es-ES" sz="2800" dirty="0"/>
              <a:t>enfermedades cardiovasculares causan más de 17 millones de muertes en el mundo cada año y representan la mitad de todas las muertes en los Estados Unidos y otros países desarrollados. </a:t>
            </a:r>
          </a:p>
        </p:txBody>
      </p:sp>
    </p:spTree>
    <p:extLst>
      <p:ext uri="{BB962C8B-B14F-4D97-AF65-F5344CB8AC3E}">
        <p14:creationId xmlns:p14="http://schemas.microsoft.com/office/powerpoint/2010/main" val="2186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4000" dirty="0" smtClean="0"/>
              <a:t>PREVENCION DE FACTORES DE RIESGO Y ESTILOS DE VIDA SALUDABLES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276872"/>
            <a:ext cx="7543800" cy="3886200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pPr marL="0" indent="0" algn="just">
              <a:buNone/>
            </a:pPr>
            <a:r>
              <a:rPr lang="es-ES" sz="4000" dirty="0" smtClean="0"/>
              <a:t>Cuanto </a:t>
            </a:r>
            <a:r>
              <a:rPr lang="es-ES" sz="4000" dirty="0"/>
              <a:t>más factores de riesgo tenga una persona, mayores serán sus probabilidades de padecer una enfermedad del corazón.</a:t>
            </a:r>
          </a:p>
        </p:txBody>
      </p:sp>
    </p:spTree>
    <p:extLst>
      <p:ext uri="{BB962C8B-B14F-4D97-AF65-F5344CB8AC3E}">
        <p14:creationId xmlns:p14="http://schemas.microsoft.com/office/powerpoint/2010/main" val="25479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PRINCIPALES FACTORES DE RIESGO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 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s-ES" sz="4400" dirty="0" smtClean="0"/>
          </a:p>
          <a:p>
            <a:pPr marL="0" indent="0" algn="ctr">
              <a:buNone/>
            </a:pPr>
            <a:endParaRPr lang="es-ES" sz="4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3744416" cy="252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2484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1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4800" dirty="0" smtClean="0"/>
          </a:p>
          <a:p>
            <a:r>
              <a:rPr lang="es-ES" sz="4800" dirty="0" smtClean="0"/>
              <a:t>Colesterol </a:t>
            </a:r>
            <a:r>
              <a:rPr lang="es-ES" sz="4800" dirty="0"/>
              <a:t>elevado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67112"/>
            <a:ext cx="2808312" cy="32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Diabetes</a:t>
            </a:r>
          </a:p>
          <a:p>
            <a:pPr marL="0" indent="0">
              <a:buNone/>
            </a:pPr>
            <a:endParaRPr lang="es-E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4041998" cy="282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2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12768" cy="569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5013176"/>
            <a:ext cx="7543800" cy="1161678"/>
          </a:xfrm>
        </p:spPr>
        <p:txBody>
          <a:bodyPr>
            <a:normAutofit fontScale="25000" lnSpcReduction="20000"/>
          </a:bodyPr>
          <a:lstStyle/>
          <a:p>
            <a:endParaRPr lang="es-ES" sz="4800" dirty="0" smtClean="0"/>
          </a:p>
          <a:p>
            <a:endParaRPr lang="es-ES" sz="4800" dirty="0"/>
          </a:p>
          <a:p>
            <a:endParaRPr lang="es-ES" sz="4800" dirty="0" smtClean="0"/>
          </a:p>
          <a:p>
            <a:r>
              <a:rPr lang="es-ES" sz="21600" b="1" dirty="0" smtClean="0"/>
              <a:t>Obesidad </a:t>
            </a:r>
            <a:r>
              <a:rPr lang="es-ES" sz="21600" b="1" dirty="0"/>
              <a:t>y sobrepeso</a:t>
            </a:r>
          </a:p>
        </p:txBody>
      </p:sp>
    </p:spTree>
    <p:extLst>
      <p:ext uri="{BB962C8B-B14F-4D97-AF65-F5344CB8AC3E}">
        <p14:creationId xmlns:p14="http://schemas.microsoft.com/office/powerpoint/2010/main" val="23802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226</TotalTime>
  <Words>122</Words>
  <Application>Microsoft Office PowerPoint</Application>
  <PresentationFormat>Presentación en pantalla (4:3)</PresentationFormat>
  <Paragraphs>35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NewsPrint</vt:lpstr>
      <vt:lpstr>       PREVENCION DE FACTORES DE RIESGO Y ESTILOS DE VIDA SALUDABLES</vt:lpstr>
      <vt:lpstr>Presentación de PowerPoint</vt:lpstr>
      <vt:lpstr>    PREVENCION DE FACTORES DE RIESGO Y ESTILOS DE VIDA SALUDABLES</vt:lpstr>
      <vt:lpstr>PREVENCION DE FACTORES DE RIESGO Y ESTILOS DE VIDA SALUDABLES</vt:lpstr>
      <vt:lpstr>PREVENCION DE FACTORES DE RIESGO Y ESTILOS DE VIDA SALUDABLES</vt:lpstr>
      <vt:lpstr>  PRINCIPALES FACTORES DE RIESGO  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FACTORES DE RIESGO CONTRIBUYENTES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PREVENCION DE FACTORES DE RIESGO Y ESTILOS DE VIDA SALUDABLES</dc:title>
  <dc:creator>usuario</dc:creator>
  <cp:lastModifiedBy>usuario</cp:lastModifiedBy>
  <cp:revision>22</cp:revision>
  <dcterms:created xsi:type="dcterms:W3CDTF">2013-02-18T15:18:13Z</dcterms:created>
  <dcterms:modified xsi:type="dcterms:W3CDTF">2013-02-26T18:18:23Z</dcterms:modified>
</cp:coreProperties>
</file>