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81" r:id="rId5"/>
    <p:sldId id="257" r:id="rId6"/>
    <p:sldId id="258" r:id="rId7"/>
    <p:sldId id="261" r:id="rId8"/>
    <p:sldId id="262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06B9F6-2AA2-409D-84D0-87C8C627065B}" type="datetimeFigureOut">
              <a:rPr lang="es-ES" smtClean="0"/>
              <a:t>29/10/2013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993C52-6B23-4E27-A6D9-F2B82869617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8407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4576" y="40466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LOS TRASLADOS Y AYUDAS TECNICAS EN PERSONAS CON DISCAPACIDAD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473200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tx2"/>
                </a:solidFill>
              </a:rPr>
              <a:t>CLAUDIA CONSUELO BARAHONA SEPULVEDA</a:t>
            </a:r>
          </a:p>
          <a:p>
            <a:r>
              <a:rPr lang="es-ES_tradnl" b="1" dirty="0" smtClean="0">
                <a:solidFill>
                  <a:schemeClr val="tx2"/>
                </a:solidFill>
              </a:rPr>
              <a:t>FISIOTERAPEUTA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Segura: evita riesgos innecesarios</a:t>
            </a:r>
          </a:p>
          <a:p>
            <a:endParaRPr lang="es-ES" dirty="0" smtClean="0"/>
          </a:p>
          <a:p>
            <a:r>
              <a:rPr lang="es-ES" dirty="0" smtClean="0"/>
              <a:t>Calidad – Precio: es de gran importancia que los materiales sean resistentes, duraderos, fáciles de limpiar y de bajo costo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CARACTERISTICAS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0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USO DE AYUDAS TECNICAS Y TRASLADOS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132856"/>
            <a:ext cx="7272809" cy="42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USO DE AYUDAS TECNICAS Y TRASLADOS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2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USO DE AYUDAS TECNICAS Y TRASLADOS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00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SILLAS DE RUEDA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36704" cy="428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 EN SILLA DE RUEDAS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00808"/>
            <a:ext cx="780097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19263"/>
            <a:ext cx="8486775" cy="43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SILLAS DE RUEDAS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0021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81567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591808" cy="27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3888432" cy="3312368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sz="4000" dirty="0" smtClean="0"/>
              <a:t>Movimiento </a:t>
            </a:r>
            <a:r>
              <a:rPr lang="es-ES" sz="4000" dirty="0"/>
              <a:t>que se necesita para levantarse o sentarse en una silla de </a:t>
            </a:r>
            <a:r>
              <a:rPr lang="es-ES" sz="4000" dirty="0" smtClean="0"/>
              <a:t>ruedas</a:t>
            </a:r>
            <a:r>
              <a:rPr lang="es-ES" sz="4000" dirty="0"/>
              <a:t> </a:t>
            </a:r>
            <a:r>
              <a:rPr lang="es-ES" sz="4000" dirty="0" smtClean="0"/>
              <a:t>o para regresar a ella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TRASLADO A SILLA DE RUEDAS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1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3113"/>
            <a:ext cx="7488832" cy="37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84961"/>
            <a:ext cx="8191500" cy="443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EN SILLA DE RUEDAS</a:t>
            </a:r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38338"/>
            <a:ext cx="8010525" cy="36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 EN SILLA DE RUEDAS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3513"/>
            <a:ext cx="7992888" cy="45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TRASLADOS DE SILLA DE RUEDAS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168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944216"/>
          </a:xfrm>
        </p:spPr>
        <p:txBody>
          <a:bodyPr/>
          <a:lstStyle/>
          <a:p>
            <a:r>
              <a:rPr lang="es-ES_tradnl" dirty="0" smtClean="0">
                <a:solidFill>
                  <a:schemeClr val="tx2"/>
                </a:solidFill>
              </a:rPr>
              <a:t>GRACIAS!!!!!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672408"/>
          </a:xfrm>
        </p:spPr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pPr algn="just"/>
            <a:r>
              <a:rPr lang="es-ES_tradnl" sz="3200" i="1" dirty="0" smtClean="0"/>
              <a:t>Disminuye el grado de dependencia</a:t>
            </a:r>
          </a:p>
          <a:p>
            <a:pPr algn="just"/>
            <a:r>
              <a:rPr lang="es-ES" sz="3200" dirty="0" smtClean="0"/>
              <a:t>Evitar </a:t>
            </a:r>
            <a:r>
              <a:rPr lang="es-ES" sz="3200" dirty="0"/>
              <a:t>la rigidez en las articulaciones y en los </a:t>
            </a:r>
            <a:r>
              <a:rPr lang="es-ES" sz="3200" dirty="0" smtClean="0"/>
              <a:t>músculos</a:t>
            </a:r>
          </a:p>
          <a:p>
            <a:pPr algn="just"/>
            <a:r>
              <a:rPr lang="es-ES_tradnl" sz="3200" dirty="0" smtClean="0"/>
              <a:t>Disminuye la acumulación de liquido en extremidades y pulmones</a:t>
            </a:r>
          </a:p>
          <a:p>
            <a:pPr algn="just"/>
            <a:r>
              <a:rPr lang="es-ES_tradnl" sz="3200" dirty="0" smtClean="0"/>
              <a:t>Disminuye el riesgo de aparición de ulceras por presión. </a:t>
            </a:r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IMPORTANCIA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87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58" y="2141647"/>
            <a:ext cx="3029118" cy="26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09" y="4533840"/>
            <a:ext cx="2838450" cy="19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2" y="4365104"/>
            <a:ext cx="259384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155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6" y="1705859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26064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3696"/>
            <a:ext cx="4248472" cy="384956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4600" dirty="0" smtClean="0"/>
              <a:t>Cualquier </a:t>
            </a:r>
            <a:r>
              <a:rPr lang="es-ES" sz="4600" dirty="0"/>
              <a:t>objeto, equipo o producto utilizado para aumentar, mantener o mejorar las habilidades de las personas con </a:t>
            </a:r>
            <a:r>
              <a:rPr lang="es-ES" sz="4600" dirty="0" smtClean="0"/>
              <a:t>discapacidad</a:t>
            </a:r>
          </a:p>
          <a:p>
            <a:endParaRPr lang="es-ES" sz="46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AYUDAS TECNICAS</a:t>
            </a:r>
            <a:br>
              <a:rPr lang="es-ES_tradnl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9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888432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pPr algn="just"/>
            <a:r>
              <a:rPr lang="es-ES" sz="3000" dirty="0"/>
              <a:t>Promueven la independencia en todos los aspectos de la vida diaria de la persona</a:t>
            </a:r>
          </a:p>
          <a:p>
            <a:pPr marL="0" indent="0" algn="just">
              <a:buNone/>
            </a:pPr>
            <a:endParaRPr lang="es-ES" sz="3000" dirty="0" smtClean="0"/>
          </a:p>
          <a:p>
            <a:pPr algn="just"/>
            <a:r>
              <a:rPr lang="es-ES" sz="3000" dirty="0" smtClean="0"/>
              <a:t>Naturaleza </a:t>
            </a:r>
            <a:r>
              <a:rPr lang="es-ES" sz="3000" dirty="0"/>
              <a:t>dinámica de las </a:t>
            </a:r>
            <a:r>
              <a:rPr lang="es-ES" sz="3000" dirty="0" smtClean="0"/>
              <a:t>personas: pueden </a:t>
            </a:r>
            <a:r>
              <a:rPr lang="es-ES" sz="3000" dirty="0"/>
              <a:t>variar en el transcurso de la vida </a:t>
            </a:r>
            <a:r>
              <a:rPr lang="es-ES" sz="3000" dirty="0" smtClean="0"/>
              <a:t> </a:t>
            </a:r>
            <a:r>
              <a:rPr lang="es-ES" sz="3000" dirty="0"/>
              <a:t>y </a:t>
            </a:r>
            <a:r>
              <a:rPr lang="es-ES" sz="3000" dirty="0" smtClean="0"/>
              <a:t> </a:t>
            </a:r>
            <a:r>
              <a:rPr lang="es-ES" sz="3000" dirty="0"/>
              <a:t>el entorno</a:t>
            </a:r>
            <a:r>
              <a:rPr lang="es-ES" sz="3000" dirty="0" smtClean="0"/>
              <a:t>.</a:t>
            </a:r>
          </a:p>
          <a:p>
            <a:pPr algn="just"/>
            <a:endParaRPr lang="es-ES_tradnl" sz="3000" dirty="0"/>
          </a:p>
          <a:p>
            <a:pPr algn="just"/>
            <a:r>
              <a:rPr lang="es-ES" sz="3000" dirty="0" smtClean="0"/>
              <a:t>Deben proveerse </a:t>
            </a:r>
            <a:r>
              <a:rPr lang="es-ES" sz="3000" dirty="0"/>
              <a:t>en el momento oportuno, ser efectivas y de calidad</a:t>
            </a:r>
            <a:endParaRPr lang="es-ES_tradnl" sz="3000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AYUDAS TECNICAS</a:t>
            </a:r>
            <a:br>
              <a:rPr lang="es-ES_tradnl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7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1. Si </a:t>
            </a:r>
            <a:r>
              <a:rPr lang="es-ES" dirty="0"/>
              <a:t>para realizar una o varias actividades se requiere un esfuerzo desmesurado. Ejemplo: silla de ruedas para una persona que le cuesta mucho caminar.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2. Como </a:t>
            </a:r>
            <a:r>
              <a:rPr lang="es-ES" dirty="0"/>
              <a:t>prevención de un proceso degenerativo. Ejemplo: zapatos ortopédicos.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dirty="0" smtClean="0"/>
              <a:t>AYUDA TECNICA: 4 razones para su uso: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" dirty="0" smtClean="0"/>
              <a:t>3. Para evaluar el funcionamiento de un individuo</a:t>
            </a:r>
            <a:r>
              <a:rPr lang="es-ES" dirty="0" smtClean="0"/>
              <a:t>. Ejemplo: la marcha -  caminador .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 Durante la rehabilitación. Ejemplo: ejercitadores.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AYUDA TECNICA: 4 razones para su uso: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7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Sencilla</a:t>
            </a:r>
            <a:r>
              <a:rPr lang="es-ES" dirty="0"/>
              <a:t>, eficaz (produce el efecto deseado y satisface las necesidades para las que ha sido </a:t>
            </a:r>
            <a:r>
              <a:rPr lang="es-ES" dirty="0" smtClean="0"/>
              <a:t>concebida)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No restrictiva: no limitará o reducirá otras funciones, capacidades o actividades.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CARACTERISTICAS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6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365</Words>
  <Application>Microsoft Office PowerPoint</Application>
  <PresentationFormat>Presentación en pantalla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Forma de onda</vt:lpstr>
      <vt:lpstr>IMPORTANCIA DE LOS TRASLADOS Y AYUDAS TECNICAS EN PERSONAS CON DISCAPACIDAD</vt:lpstr>
      <vt:lpstr>TRASLADO A SILLA DE RUEDAS </vt:lpstr>
      <vt:lpstr>IMPORTANCIA</vt:lpstr>
      <vt:lpstr>Presentación de PowerPoint</vt:lpstr>
      <vt:lpstr> AYUDAS TECNICAS </vt:lpstr>
      <vt:lpstr> AYUDAS TECNICAS </vt:lpstr>
      <vt:lpstr> AYUDA TECNICA: 4 razones para su uso:</vt:lpstr>
      <vt:lpstr>AYUDA TECNICA: 4 razones para su uso:</vt:lpstr>
      <vt:lpstr>CARACTERISTICAS</vt:lpstr>
      <vt:lpstr>CARACTERISTICAS</vt:lpstr>
      <vt:lpstr>USO DE AYUDAS TECNICAS Y TRASLADOS</vt:lpstr>
      <vt:lpstr>USO DE AYUDAS TECNICAS Y TRASLADOS</vt:lpstr>
      <vt:lpstr>USO DE AYUDAS TECNICAS Y TRASLADOS</vt:lpstr>
      <vt:lpstr>TRASLADOS EN SILLAS DE RUEDA</vt:lpstr>
      <vt:lpstr>TRASLADO EN SILLA DE RUEDAS</vt:lpstr>
      <vt:lpstr>TRASLADOS EN SILLA DE RUEDAS</vt:lpstr>
      <vt:lpstr>TRASLADOS EN SILLA DE RUEDAS</vt:lpstr>
      <vt:lpstr>TRASLADOS EN SILLAS DE RUEDAS</vt:lpstr>
      <vt:lpstr>TRASLADOS EN SILLA DE RUEDAS</vt:lpstr>
      <vt:lpstr>TRASLADOS EN SILLA DE RUEDAS</vt:lpstr>
      <vt:lpstr>TRASLADOS EN SILLA DE RUEDAS</vt:lpstr>
      <vt:lpstr>TRASLADOS EN SILLA DE RUEDAS</vt:lpstr>
      <vt:lpstr>TRASLADO EN SILLA DE RUEDAS</vt:lpstr>
      <vt:lpstr>TRASLADOS DE SILLA DE RUEDAS</vt:lpstr>
      <vt:lpstr>GRACIAS!!!!!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LOS TRASLADOS Y AYUDAS TECNICAS EN PERSONAS CON DISCAPACIDAD</dc:title>
  <dc:creator>usuario</dc:creator>
  <cp:lastModifiedBy>usuario</cp:lastModifiedBy>
  <cp:revision>32</cp:revision>
  <dcterms:created xsi:type="dcterms:W3CDTF">2013-10-28T21:56:24Z</dcterms:created>
  <dcterms:modified xsi:type="dcterms:W3CDTF">2013-10-29T05:54:50Z</dcterms:modified>
</cp:coreProperties>
</file>